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8" r:id="rId4"/>
    <p:sldId id="268" r:id="rId5"/>
    <p:sldId id="265" r:id="rId6"/>
    <p:sldId id="262" r:id="rId7"/>
    <p:sldId id="257" r:id="rId8"/>
    <p:sldId id="269" r:id="rId9"/>
    <p:sldId id="259" r:id="rId10"/>
    <p:sldId id="272" r:id="rId11"/>
    <p:sldId id="273" r:id="rId12"/>
    <p:sldId id="266" r:id="rId13"/>
    <p:sldId id="263" r:id="rId14"/>
    <p:sldId id="270" r:id="rId15"/>
    <p:sldId id="260" r:id="rId16"/>
    <p:sldId id="274" r:id="rId17"/>
    <p:sldId id="26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2DB5DC-1342-4AFA-818C-426083581A37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6935CA-5D39-44B4-B7FA-6EBC1DD5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main/www/popclock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e/e8/1_guangzhou_dusk_panoram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Warmup</a:t>
            </a:r>
            <a:r>
              <a:rPr lang="en-US" dirty="0" smtClean="0"/>
              <a:t> (Start new paper for</a:t>
            </a:r>
            <a:br>
              <a:rPr lang="en-US" dirty="0" smtClean="0"/>
            </a:br>
            <a:r>
              <a:rPr lang="en-US" dirty="0" smtClean="0"/>
              <a:t> 2.2 Lithosphere and Humans)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erosion?</a:t>
            </a:r>
          </a:p>
          <a:p>
            <a:endParaRPr lang="en-US" dirty="0" smtClean="0"/>
          </a:p>
          <a:p>
            <a:r>
              <a:rPr lang="en-US" dirty="0" smtClean="0"/>
              <a:t>How do we use land? (What do you think?)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deforestation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Forests provide paper and wood that we use for many common things</a:t>
            </a:r>
          </a:p>
          <a:p>
            <a:r>
              <a:rPr lang="en-US" dirty="0" smtClean="0"/>
              <a:t>We need more land for other uses</a:t>
            </a:r>
          </a:p>
          <a:p>
            <a:pPr lvl="1"/>
            <a:r>
              <a:rPr lang="en-US" dirty="0" smtClean="0"/>
              <a:t>Conversion of forestland to farms, ranches, or urban use.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Deforestation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Deforestation can cause more erosion/landslides</a:t>
            </a:r>
          </a:p>
          <a:p>
            <a:pPr lvl="1"/>
            <a:r>
              <a:rPr lang="en-US" dirty="0" smtClean="0"/>
              <a:t>Roots held soil together, now gone</a:t>
            </a:r>
          </a:p>
          <a:p>
            <a:endParaRPr lang="en-US" dirty="0"/>
          </a:p>
        </p:txBody>
      </p:sp>
      <p:pic>
        <p:nvPicPr>
          <p:cNvPr id="1026" name="Picture 2" descr="http://www.uwec.edu/jolhm/EH3/Group3/logg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00400"/>
            <a:ext cx="5029200" cy="3268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733800"/>
            <a:ext cx="9144000" cy="3124200"/>
          </a:xfrm>
        </p:spPr>
        <p:txBody>
          <a:bodyPr/>
          <a:lstStyle/>
          <a:p>
            <a:r>
              <a:rPr lang="en-US" dirty="0" smtClean="0"/>
              <a:t>About half of the world's original forests had been destroyed by 2011, the majority during the previous 50 years.</a:t>
            </a:r>
            <a:r>
              <a:rPr lang="en-US" baseline="30000" dirty="0" smtClean="0"/>
              <a:t> </a:t>
            </a:r>
            <a:r>
              <a:rPr lang="en-US" dirty="0" smtClean="0"/>
              <a:t>Since 1990 half of the world's rain forests have been destroyed.</a:t>
            </a:r>
            <a:r>
              <a:rPr lang="en-US" baseline="30000" dirty="0" smtClean="0"/>
              <a:t> </a:t>
            </a:r>
          </a:p>
          <a:p>
            <a:r>
              <a:rPr lang="en-US" dirty="0" smtClean="0"/>
              <a:t>More than half of the animal and plant species in the world live in tropical forests.</a:t>
            </a:r>
          </a:p>
          <a:p>
            <a:endParaRPr lang="en-US" dirty="0"/>
          </a:p>
        </p:txBody>
      </p:sp>
      <p:pic>
        <p:nvPicPr>
          <p:cNvPr id="5" name="Picture 2" descr="http://photos.mongabay.com/07/0313defor3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0"/>
            <a:ext cx="5638800" cy="37905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381000"/>
            <a:ext cx="373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Consequences:</a:t>
            </a:r>
          </a:p>
          <a:p>
            <a:pPr algn="ctr"/>
            <a:r>
              <a:rPr lang="en-US" sz="2800" dirty="0" smtClean="0">
                <a:latin typeface="+mj-lt"/>
              </a:rPr>
              <a:t>Habitat loss </a:t>
            </a:r>
            <a:r>
              <a:rPr lang="en-US" sz="4400" dirty="0" smtClean="0">
                <a:latin typeface="+mj-lt"/>
              </a:rPr>
              <a:t> </a:t>
            </a:r>
          </a:p>
          <a:p>
            <a:pPr algn="ctr"/>
            <a:endParaRPr lang="en-US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use of land for growing crops (plants or animals for food and other uses)</a:t>
            </a:r>
          </a:p>
          <a:p>
            <a:endParaRPr lang="en-US" dirty="0" smtClean="0"/>
          </a:p>
        </p:txBody>
      </p:sp>
      <p:pic>
        <p:nvPicPr>
          <p:cNvPr id="4" name="Picture 2" descr="http://upload.wikimedia.org/wikipedia/commons/6/6d/Forest_and_farmland_-_geograph.org.uk_-_3976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5638800" cy="422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Agricultural Land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the world population growing, there is a need to produce more food.  </a:t>
            </a:r>
          </a:p>
          <a:p>
            <a:endParaRPr lang="en-US" dirty="0" smtClean="0"/>
          </a:p>
        </p:txBody>
      </p:sp>
      <p:pic>
        <p:nvPicPr>
          <p:cNvPr id="6146" name="Picture 2" descr="http://www.fnec.cornell.edu/Our_Programs/FMNP/Documents/barrels_of_pep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743200"/>
            <a:ext cx="5095875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Why is Agricultural Land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r>
              <a:rPr lang="en-US" dirty="0" smtClean="0"/>
              <a:t>Therefore, we maximize the land use for farming.</a:t>
            </a:r>
          </a:p>
          <a:p>
            <a:pPr lvl="1"/>
            <a:r>
              <a:rPr lang="en-US" dirty="0" smtClean="0"/>
              <a:t>Due to this urban sprawl, houses are taking the place where agricultural lands have been.  </a:t>
            </a:r>
            <a:endParaRPr lang="en-US" b="1" dirty="0" smtClean="0"/>
          </a:p>
          <a:p>
            <a:r>
              <a:rPr lang="en-US" b="1" dirty="0" smtClean="0"/>
              <a:t>Commercial agriculture</a:t>
            </a:r>
            <a:r>
              <a:rPr lang="en-US" dirty="0" smtClean="0"/>
              <a:t> is large-scale production of crops for sale, intended for widespread distribution to wholesalers or retail outlets</a:t>
            </a:r>
            <a:endParaRPr lang="en-US" dirty="0"/>
          </a:p>
        </p:txBody>
      </p:sp>
      <p:pic>
        <p:nvPicPr>
          <p:cNvPr id="3074" name="Picture 2" descr="http://indiacurrentaffairs.org/wp-content/uploads/2011/02/farm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240379"/>
            <a:ext cx="4495800" cy="2617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(small-scale) agricultural practices are being replaced by massive farming operations using chemical fertilizers, pesticides, etc. </a:t>
            </a:r>
          </a:p>
          <a:p>
            <a:r>
              <a:rPr lang="en-US" dirty="0" smtClean="0"/>
              <a:t>Again, there is a need for the removal of forest land to produce agriculture land.  </a:t>
            </a:r>
          </a:p>
          <a:p>
            <a:r>
              <a:rPr lang="en-US" dirty="0" smtClean="0"/>
              <a:t>However, this might take away from the land needed for housing…</a:t>
            </a:r>
          </a:p>
          <a:p>
            <a:r>
              <a:rPr lang="en-US" dirty="0" smtClean="0"/>
              <a:t>What do you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There is a global need to use land for human use.  </a:t>
            </a:r>
          </a:p>
          <a:p>
            <a:r>
              <a:rPr lang="en-US" dirty="0" smtClean="0"/>
              <a:t>More people need more homes and like the suburban feel.  </a:t>
            </a:r>
          </a:p>
          <a:p>
            <a:r>
              <a:rPr lang="en-US" dirty="0" smtClean="0"/>
              <a:t>As a result, there is an increase in deforestation and more of a need for agriculture land.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 Acre 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front of worksheet for background info</a:t>
            </a:r>
          </a:p>
          <a:p>
            <a:r>
              <a:rPr lang="en-US" dirty="0" smtClean="0"/>
              <a:t>Decide on how to divide your land between the different uses</a:t>
            </a:r>
          </a:p>
          <a:p>
            <a:r>
              <a:rPr lang="en-US" dirty="0" smtClean="0"/>
              <a:t>Calculate the consequences (# visitors, animals, trees, transport, money,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Honors: </a:t>
            </a:r>
            <a:r>
              <a:rPr lang="en-US" smtClean="0"/>
              <a:t>Draw scale map </a:t>
            </a:r>
            <a:r>
              <a:rPr lang="en-US" dirty="0" smtClean="0"/>
              <a:t>of your park</a:t>
            </a:r>
          </a:p>
          <a:p>
            <a:pPr lvl="1"/>
            <a:r>
              <a:rPr lang="en-US" dirty="0" smtClean="0"/>
              <a:t>Include color</a:t>
            </a:r>
          </a:p>
          <a:p>
            <a:pPr lvl="1"/>
            <a:r>
              <a:rPr lang="en-US" dirty="0" smtClean="0"/>
              <a:t>Use key/labels</a:t>
            </a:r>
          </a:p>
          <a:p>
            <a:pPr lvl="1"/>
            <a:r>
              <a:rPr lang="en-US" dirty="0" smtClean="0"/>
              <a:t>Record # owls, </a:t>
            </a:r>
            <a:r>
              <a:rPr lang="en-US" dirty="0" err="1" smtClean="0"/>
              <a:t>woodrats</a:t>
            </a:r>
            <a:r>
              <a:rPr lang="en-US" dirty="0" smtClean="0"/>
              <a:t>, salamanders, trees, and net profit/loss on key</a:t>
            </a:r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4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2.2.1a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Explain needs and consequences for land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r>
              <a:rPr lang="en-US" b="1" dirty="0" smtClean="0"/>
              <a:t>Urbanization</a:t>
            </a:r>
            <a:r>
              <a:rPr lang="en-US" dirty="0" smtClean="0"/>
              <a:t>, is the physical growth of urban areas as a result of rural migration and even suburban concentration into cities, particularly the very largest ones.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www.tnr.com/sites/default/files/world%20urbanization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138"/>
            <a:ext cx="8229600" cy="4952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and World Population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http://www.census.gov/main/www/popclock.html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is it needed?</a:t>
            </a:r>
          </a:p>
          <a:p>
            <a:pPr lvl="1"/>
            <a:r>
              <a:rPr lang="en-US" dirty="0" smtClean="0"/>
              <a:t>People need places to live.  Many move to big cities.</a:t>
            </a:r>
          </a:p>
          <a:p>
            <a:pPr lvl="2"/>
            <a:r>
              <a:rPr lang="en-US" i="1" dirty="0" smtClean="0"/>
              <a:t>The United Nations projected that half of the world's population would live in urban areas at the end of 2008.</a:t>
            </a:r>
            <a:endParaRPr lang="en-US" dirty="0" smtClean="0"/>
          </a:p>
          <a:p>
            <a:pPr lvl="1"/>
            <a:r>
              <a:rPr lang="en-US" dirty="0" smtClean="0"/>
              <a:t>As the human population increases, the need for urbanization also increases.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le:1 guangzhou dusk panoram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9231538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b="1" dirty="0" smtClean="0"/>
              <a:t>Urban sprawl</a:t>
            </a:r>
            <a:r>
              <a:rPr lang="en-US" dirty="0" smtClean="0"/>
              <a:t> is a multifaceted concept centered around the expansion of low-density development.</a:t>
            </a:r>
          </a:p>
          <a:p>
            <a:pPr lvl="1"/>
            <a:r>
              <a:rPr lang="en-US" dirty="0" smtClean="0"/>
              <a:t>In the last 50 years, the greatest percentage of population growth in the US has occurred in two classes: suburban and exurban</a:t>
            </a:r>
          </a:p>
          <a:p>
            <a:r>
              <a:rPr lang="en-US" dirty="0" smtClean="0"/>
              <a:t>With more people moving to the suburbs…you need to remove trees and build houses!</a:t>
            </a:r>
          </a:p>
          <a:p>
            <a:r>
              <a:rPr lang="en-US" dirty="0" smtClean="0"/>
              <a:t>Overpopulation, less land available,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voony.files.wordpress.com/2010/09/suburb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Deforestation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17637"/>
            <a:ext cx="9144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Deforestation</a:t>
            </a:r>
            <a:r>
              <a:rPr lang="en-US" dirty="0" smtClean="0"/>
              <a:t> is the removal of a forest or stand of trees where the land is thereafter converted to a non-forest use.</a:t>
            </a:r>
            <a:r>
              <a:rPr lang="en-US" baseline="30000" dirty="0"/>
              <a:t> </a:t>
            </a:r>
            <a:endParaRPr lang="en-US" baseline="30000" dirty="0" smtClean="0"/>
          </a:p>
          <a:p>
            <a:pPr lvl="1"/>
            <a:r>
              <a:rPr lang="en-US" dirty="0" smtClean="0"/>
              <a:t>Clear Cutting</a:t>
            </a:r>
          </a:p>
          <a:p>
            <a:pPr lvl="1"/>
            <a:r>
              <a:rPr lang="en-US" dirty="0" smtClean="0"/>
              <a:t>Selective Cutting</a:t>
            </a:r>
          </a:p>
        </p:txBody>
      </p:sp>
      <p:pic>
        <p:nvPicPr>
          <p:cNvPr id="5124" name="Picture 4" descr="http://static.guim.co.uk/Guardian/environment/gallery/2007/oct/23/1/72389375-9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533613"/>
            <a:ext cx="5029200" cy="3324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2106</TotalTime>
  <Words>576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Warmup (Start new paper for  2.2 Lithosphere and Humans)</vt:lpstr>
      <vt:lpstr>Explain needs and consequences for land use</vt:lpstr>
      <vt:lpstr>Urbanization: What is it?</vt:lpstr>
      <vt:lpstr>PowerPoint Presentation</vt:lpstr>
      <vt:lpstr>US and World Population Clock</vt:lpstr>
      <vt:lpstr>PowerPoint Presentation</vt:lpstr>
      <vt:lpstr>Consequences of Urbanization</vt:lpstr>
      <vt:lpstr>PowerPoint Presentation</vt:lpstr>
      <vt:lpstr>Deforestation</vt:lpstr>
      <vt:lpstr>Why is deforestation needed?</vt:lpstr>
      <vt:lpstr>Consequences of Deforestation</vt:lpstr>
      <vt:lpstr>PowerPoint Presentation</vt:lpstr>
      <vt:lpstr>Agriculture</vt:lpstr>
      <vt:lpstr>Why is Agricultural Land Needed?</vt:lpstr>
      <vt:lpstr>Why is Agricultural Land Needed?</vt:lpstr>
      <vt:lpstr>Consequences of Agriculture</vt:lpstr>
      <vt:lpstr>Overall: </vt:lpstr>
      <vt:lpstr>400 Acre Wood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 needs and consequences for land use</dc:title>
  <dc:creator>bcummins</dc:creator>
  <cp:lastModifiedBy>Stefanie Barton</cp:lastModifiedBy>
  <cp:revision>33</cp:revision>
  <dcterms:created xsi:type="dcterms:W3CDTF">2012-09-28T12:41:12Z</dcterms:created>
  <dcterms:modified xsi:type="dcterms:W3CDTF">2016-09-28T11:25:08Z</dcterms:modified>
</cp:coreProperties>
</file>