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  <p:sldId id="259" r:id="rId5"/>
    <p:sldId id="262" r:id="rId6"/>
    <p:sldId id="261" r:id="rId7"/>
    <p:sldId id="263" r:id="rId8"/>
    <p:sldId id="264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F342-965E-4CF8-8746-7063870DD095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7E81EDF-144C-417E-B76A-5C4270FE12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F342-965E-4CF8-8746-7063870DD095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81EDF-144C-417E-B76A-5C4270FE12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F342-965E-4CF8-8746-7063870DD095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81EDF-144C-417E-B76A-5C4270FE12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F342-965E-4CF8-8746-7063870DD095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81EDF-144C-417E-B76A-5C4270FE12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F342-965E-4CF8-8746-7063870DD095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7E81EDF-144C-417E-B76A-5C4270FE12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F342-965E-4CF8-8746-7063870DD095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81EDF-144C-417E-B76A-5C4270FE12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F342-965E-4CF8-8746-7063870DD095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81EDF-144C-417E-B76A-5C4270FE12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F342-965E-4CF8-8746-7063870DD095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81EDF-144C-417E-B76A-5C4270FE12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F342-965E-4CF8-8746-7063870DD095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81EDF-144C-417E-B76A-5C4270FE12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F342-965E-4CF8-8746-7063870DD095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81EDF-144C-417E-B76A-5C4270FE12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F342-965E-4CF8-8746-7063870DD095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7E81EDF-144C-417E-B76A-5C4270FE12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250F342-965E-4CF8-8746-7063870DD095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7E81EDF-144C-417E-B76A-5C4270FE12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s.peacecorps.gov/wws/educators/lessonplans/lesson.cfm?lpid=207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Warmup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Why might we need to deforest land?</a:t>
            </a:r>
          </a:p>
          <a:p>
            <a:endParaRPr lang="en-US" dirty="0"/>
          </a:p>
          <a:p>
            <a:r>
              <a:rPr lang="en-US" dirty="0" smtClean="0"/>
              <a:t>What is a consequence of agriculture?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2.2.1 Explain ways to mitigate detrimental human impacts on the lithosphere and maximize sustainable use of natural resources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Overgrazing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Destruction of vegetation caused by too many grazing animals consuming the plants in a particular area </a:t>
            </a:r>
          </a:p>
          <a:p>
            <a:pPr lvl="1"/>
            <a:r>
              <a:rPr lang="en-US" dirty="0" smtClean="0"/>
              <a:t>Compacts the soil</a:t>
            </a:r>
          </a:p>
          <a:p>
            <a:pPr lvl="1"/>
            <a:r>
              <a:rPr lang="en-US" dirty="0" smtClean="0"/>
              <a:t>Plants cannot recover (grow back)</a:t>
            </a:r>
            <a:endParaRPr lang="en-US" dirty="0"/>
          </a:p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Rotate animals on plots of land/fields</a:t>
            </a:r>
          </a:p>
          <a:p>
            <a:pPr lvl="1"/>
            <a:r>
              <a:rPr lang="en-US" dirty="0" smtClean="0"/>
              <a:t>Don’t put too many animals on a single field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Erosion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Problem</a:t>
            </a:r>
          </a:p>
          <a:p>
            <a:pPr lvl="1"/>
            <a:r>
              <a:rPr lang="en-US" dirty="0" smtClean="0"/>
              <a:t>Soil can lose its fertility (minerals, decaying matter runs off</a:t>
            </a:r>
          </a:p>
          <a:p>
            <a:pPr lvl="1"/>
            <a:r>
              <a:rPr lang="en-US" dirty="0" smtClean="0"/>
              <a:t>Soil runoff ends up in our water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Runoff from Farms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61722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Sewage and farm erosion cause nutrients to enter the lake</a:t>
            </a:r>
          </a:p>
          <a:p>
            <a:r>
              <a:rPr lang="en-US" dirty="0" smtClean="0"/>
              <a:t>Over-nourishment of the lake causes algae to bloom (grow a lot)</a:t>
            </a:r>
          </a:p>
          <a:p>
            <a:r>
              <a:rPr lang="en-US" dirty="0" smtClean="0"/>
              <a:t>Algae use up oxygen, fish die</a:t>
            </a:r>
          </a:p>
          <a:p>
            <a:r>
              <a:rPr lang="en-US" dirty="0" smtClean="0"/>
              <a:t>Dead things are decomposed by bacteria which produce smelly gasses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8125" t="28000" r="27500" b="26000"/>
          <a:stretch>
            <a:fillRect/>
          </a:stretch>
        </p:blipFill>
        <p:spPr bwMode="auto">
          <a:xfrm>
            <a:off x="6019800" y="4702935"/>
            <a:ext cx="2973457" cy="1926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 Erosion/Runoff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Contour plowing</a:t>
            </a:r>
          </a:p>
          <a:p>
            <a:r>
              <a:rPr lang="en-US" b="1" dirty="0" smtClean="0"/>
              <a:t>Terracing</a:t>
            </a:r>
          </a:p>
          <a:p>
            <a:pPr lvl="1"/>
            <a:r>
              <a:rPr lang="en-US" dirty="0" smtClean="0"/>
              <a:t>Reduces runoff by trapping soil/water in each step</a:t>
            </a:r>
          </a:p>
          <a:p>
            <a:pPr lvl="1"/>
            <a:r>
              <a:rPr lang="en-US" dirty="0" smtClean="0"/>
              <a:t>So runoff does not continue down the whole mountain</a:t>
            </a:r>
          </a:p>
          <a:p>
            <a:r>
              <a:rPr lang="en-US" b="1" dirty="0" smtClean="0"/>
              <a:t>Groundcover</a:t>
            </a:r>
          </a:p>
          <a:p>
            <a:pPr lvl="1"/>
            <a:r>
              <a:rPr lang="en-US" dirty="0" smtClean="0"/>
              <a:t>Plants trap soil in their roots to prevent runoff/erosion</a:t>
            </a:r>
          </a:p>
          <a:p>
            <a:r>
              <a:rPr lang="en-US" b="1" dirty="0" smtClean="0"/>
              <a:t>Building and Protecting soil</a:t>
            </a:r>
          </a:p>
          <a:p>
            <a:pPr lvl="1"/>
            <a:r>
              <a:rPr lang="en-US" dirty="0" smtClean="0"/>
              <a:t>Topsoil soil takes a very long time to be made</a:t>
            </a:r>
          </a:p>
          <a:p>
            <a:pPr lvl="1"/>
            <a:r>
              <a:rPr lang="en-US" dirty="0" smtClean="0"/>
              <a:t>We need to protect or make more of it through compost so plants can grow</a:t>
            </a:r>
          </a:p>
          <a:p>
            <a:r>
              <a:rPr lang="en-US" b="1" dirty="0" smtClean="0"/>
              <a:t>Retention ponds trap runoff in one area</a:t>
            </a:r>
          </a:p>
          <a:p>
            <a:r>
              <a:rPr lang="en-US" b="1" dirty="0" smtClean="0"/>
              <a:t>Sediment fences buffer construction sites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contemporarynomad.com/wp-content/gallery/luzon-terraces/luzon-rice-terraces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8200"/>
            <a:ext cx="9029700" cy="601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Slippery Slope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With a partner (sitting next to you) read the case study and answer the questions (10 total) on a separate piece of paper.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 Runoff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>
                <a:hlinkClick r:id="rId2"/>
              </a:rPr>
              <a:t>Activity: Peace Corps: Soil Runoff Challenge</a:t>
            </a: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4906</TotalTime>
  <Words>260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Warmup</vt:lpstr>
      <vt:lpstr>2.2.1 Explain ways to mitigate detrimental human impacts on the lithosphere and maximize sustainable use of natural resources</vt:lpstr>
      <vt:lpstr>Overgrazing</vt:lpstr>
      <vt:lpstr>Erosion</vt:lpstr>
      <vt:lpstr>Runoff from Farms</vt:lpstr>
      <vt:lpstr>Prevent Erosion/Runoff</vt:lpstr>
      <vt:lpstr>PowerPoint Presentation</vt:lpstr>
      <vt:lpstr>Case Study: Slippery Slope</vt:lpstr>
      <vt:lpstr>Soil Runoff Challenge</vt:lpstr>
    </vt:vector>
  </TitlesOfParts>
  <Company>Wake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Warmup 10/4/12</dc:title>
  <dc:creator>kpiper</dc:creator>
  <cp:lastModifiedBy>Stefanie Barton</cp:lastModifiedBy>
  <cp:revision>7</cp:revision>
  <dcterms:created xsi:type="dcterms:W3CDTF">2012-10-04T12:45:52Z</dcterms:created>
  <dcterms:modified xsi:type="dcterms:W3CDTF">2016-09-28T11:24:48Z</dcterms:modified>
</cp:coreProperties>
</file>