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CCBD6-A347-4D6E-973D-5D00F2BBB25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52DD-628C-40F1-9F71-A96417CB7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F4F4-DAAE-42A6-A2F9-D488FC2453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F4F4-DAAE-42A6-A2F9-D488FC2453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68E28-E3FB-4BF4-A558-DEBD645CF5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A669E4-73E0-40F4-95DE-CA7B77BE98E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E063F-7245-430F-B55A-B0FDD16E6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nc.org/lp/media/video/Earth%20Science/LongshoreDrift.fl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What do you think is the best way to prevent erosion?  </a:t>
            </a:r>
          </a:p>
          <a:p>
            <a:r>
              <a:rPr lang="en-US" dirty="0"/>
              <a:t>Why?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Beach nourishment </a:t>
            </a:r>
            <a:r>
              <a:rPr lang="en-US" dirty="0"/>
              <a:t>is the </a:t>
            </a:r>
            <a:r>
              <a:rPr lang="en-US" u="sng" dirty="0"/>
              <a:t>addition of large quantities of sand to the beach system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Beach nourishment </a:t>
            </a:r>
            <a:r>
              <a:rPr lang="en-US" u="sng" dirty="0"/>
              <a:t>decreases</a:t>
            </a:r>
            <a:r>
              <a:rPr lang="en-US" dirty="0"/>
              <a:t> beach erosion </a:t>
            </a:r>
            <a:r>
              <a:rPr lang="en-US" u="sng" dirty="0"/>
              <a:t>without</a:t>
            </a:r>
            <a:r>
              <a:rPr lang="en-US" dirty="0"/>
              <a:t> the construction of protective structures.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0304" y="1600200"/>
            <a:ext cx="4023754" cy="5444544"/>
          </a:xfrm>
        </p:spPr>
        <p:txBody>
          <a:bodyPr/>
          <a:lstStyle/>
          <a:p>
            <a:pPr>
              <a:buNone/>
            </a:pPr>
            <a:r>
              <a:rPr lang="en-US" dirty="0"/>
              <a:t>	Why would beach nourishment be important in an area like this?</a:t>
            </a:r>
          </a:p>
        </p:txBody>
      </p:sp>
      <p:pic>
        <p:nvPicPr>
          <p:cNvPr id="156674" name="Picture 2" descr="http://www.csc.noaa.gov/beachnourishment/html/geo/images/scifi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058" y="705856"/>
            <a:ext cx="5014300" cy="5398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0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jetty</a:t>
            </a:r>
            <a:r>
              <a:rPr lang="en-US" dirty="0"/>
              <a:t> is a structure, typically made of stone or cement, built perpendicular to the shore and extends into the water. </a:t>
            </a:r>
          </a:p>
          <a:p>
            <a:r>
              <a:rPr lang="en-US" dirty="0"/>
              <a:t>It prevents </a:t>
            </a:r>
            <a:r>
              <a:rPr lang="en-US" dirty="0" err="1"/>
              <a:t>longshore</a:t>
            </a:r>
            <a:r>
              <a:rPr lang="en-US" dirty="0"/>
              <a:t> drift by holding sand in place and preventing it from washing away. </a:t>
            </a:r>
          </a:p>
          <a:p>
            <a:endParaRPr lang="en-US" dirty="0"/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Long shore drift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1437"/>
            <a:ext cx="8229600" cy="4983163"/>
          </a:xfrm>
        </p:spPr>
        <p:txBody>
          <a:bodyPr/>
          <a:lstStyle/>
          <a:p>
            <a:r>
              <a:rPr lang="en-US" dirty="0"/>
              <a:t>Groins are like small jetties that are built to trap sand to keep the shoreline from losing sand.</a:t>
            </a:r>
          </a:p>
        </p:txBody>
      </p:sp>
      <p:pic>
        <p:nvPicPr>
          <p:cNvPr id="160770" name="Picture 2" descr="http://dcm2.enr.state.nc.us/estuarineshoreline/decision%20tree/Images/Photos%20for%20Pamphlet/Gro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476" y="2240924"/>
            <a:ext cx="6466089" cy="484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20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" y="0"/>
            <a:ext cx="8229600" cy="1143000"/>
          </a:xfrm>
        </p:spPr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8116"/>
            <a:ext cx="8229600" cy="5198884"/>
          </a:xfrm>
        </p:spPr>
        <p:txBody>
          <a:bodyPr/>
          <a:lstStyle/>
          <a:p>
            <a:r>
              <a:rPr lang="en-US" dirty="0"/>
              <a:t>A Seawall is a wall built to shield the coast and defend property from breaking waves.</a:t>
            </a:r>
          </a:p>
        </p:txBody>
      </p:sp>
      <p:pic>
        <p:nvPicPr>
          <p:cNvPr id="162818" name="Picture 2" descr="http://monsterguide.net/images/how-to-build-a-sea-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05" y="2129377"/>
            <a:ext cx="6080795" cy="4558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99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/>
              <a:t>Human Activities on Mountainsides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2.2.1.d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The image “http://www.earthsci.org/geopro/massmov/slide21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188" y="0"/>
            <a:ext cx="46180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87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5" name="Picture 5" descr="La_Conch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81000"/>
            <a:ext cx="8988425" cy="599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56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Erosion via Running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With few exceptions, water has more power to move large particles of weathered material than wind does. </a:t>
            </a:r>
          </a:p>
          <a:p>
            <a:endParaRPr lang="en-US" dirty="0"/>
          </a:p>
          <a:p>
            <a:endParaRPr lang="en-US" sz="3000" dirty="0"/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Stream erosion is greatest when a large volume of water is moving rapidly. 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Swiftly flowing water can carry material over a greater distance.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Small streams at high elevations flow down to join larger streams at lower elevations draining an area called a watershed.  (WATER FLOWS DOWN)</a:t>
            </a:r>
          </a:p>
          <a:p>
            <a:endParaRPr lang="en-US" dirty="0"/>
          </a:p>
        </p:txBody>
      </p:sp>
      <p:pic>
        <p:nvPicPr>
          <p:cNvPr id="4" name="Picture 3" descr="WaterDropletNRCS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0"/>
            <a:ext cx="1676400" cy="11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Variables that can cause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6248400" cy="571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Water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 typeface="Arial" charset="0"/>
              <a:buChar char="–"/>
            </a:pPr>
            <a:r>
              <a:rPr lang="en-US" b="0" dirty="0">
                <a:solidFill>
                  <a:schemeClr val="tx1"/>
                </a:solidFill>
              </a:rPr>
              <a:t>On a slope, too little water may </a:t>
            </a:r>
            <a:r>
              <a:rPr lang="en-US" b="0" u="sng" dirty="0">
                <a:solidFill>
                  <a:schemeClr val="tx1"/>
                </a:solidFill>
              </a:rPr>
              <a:t>prevent sediment grains from holding together</a:t>
            </a:r>
            <a:r>
              <a:rPr lang="en-US" b="0" dirty="0">
                <a:solidFill>
                  <a:schemeClr val="tx1"/>
                </a:solidFill>
              </a:rPr>
              <a:t> at all, thereby increasing the material’s potential for movement. 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 typeface="Arial" charset="0"/>
              <a:buChar char="–"/>
            </a:pPr>
            <a:r>
              <a:rPr lang="en-US" b="0" dirty="0">
                <a:solidFill>
                  <a:schemeClr val="tx1"/>
                </a:solidFill>
              </a:rPr>
              <a:t>The addition of water to sediments on a slope helps </a:t>
            </a:r>
            <a:r>
              <a:rPr lang="en-US" b="0" u="sng" dirty="0">
                <a:solidFill>
                  <a:schemeClr val="tx1"/>
                </a:solidFill>
              </a:rPr>
              <a:t>holds</a:t>
            </a:r>
            <a:r>
              <a:rPr lang="en-US" b="0" dirty="0">
                <a:solidFill>
                  <a:schemeClr val="tx1"/>
                </a:solidFill>
              </a:rPr>
              <a:t> the grains together and makes the material more stable. 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 typeface="Arial" charset="0"/>
              <a:buChar char="–"/>
            </a:pPr>
            <a:r>
              <a:rPr lang="en-US" b="0" dirty="0">
                <a:solidFill>
                  <a:schemeClr val="tx1"/>
                </a:solidFill>
              </a:rPr>
              <a:t>Too much water can make a slope </a:t>
            </a:r>
            <a:r>
              <a:rPr lang="en-US" b="0" u="sng" dirty="0">
                <a:solidFill>
                  <a:schemeClr val="tx1"/>
                </a:solidFill>
              </a:rPr>
              <a:t>unstable. 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 typeface="Arial" charset="0"/>
              <a:buChar char="–"/>
            </a:pPr>
            <a:r>
              <a:rPr lang="en-US" b="0" dirty="0">
                <a:solidFill>
                  <a:schemeClr val="tx1"/>
                </a:solidFill>
              </a:rPr>
              <a:t>Water is very important to the </a:t>
            </a:r>
            <a:r>
              <a:rPr lang="en-US" b="0" u="sng" dirty="0">
                <a:solidFill>
                  <a:schemeClr val="tx1"/>
                </a:solidFill>
              </a:rPr>
              <a:t>process of mass movement</a:t>
            </a:r>
            <a:r>
              <a:rPr lang="en-US" u="sng" dirty="0"/>
              <a:t>.</a:t>
            </a:r>
            <a:endParaRPr lang="en-US" b="0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http://soer.justice.tas.gov.au/2003/image/101/p-water_erosion-shee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895600" cy="52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14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the effects of human activity on shorelines, especially in development and artificial stabilization efforts.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2.2.1c Shorelines</a:t>
            </a:r>
          </a:p>
        </p:txBody>
      </p:sp>
    </p:spTree>
    <p:extLst>
      <p:ext uri="{BB962C8B-B14F-4D97-AF65-F5344CB8AC3E}">
        <p14:creationId xmlns:p14="http://schemas.microsoft.com/office/powerpoint/2010/main" val="135201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lendoraMRdWash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763" y="0"/>
            <a:ext cx="4694237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4449763" cy="4495800"/>
          </a:xfrm>
        </p:spPr>
        <p:txBody>
          <a:bodyPr/>
          <a:lstStyle/>
          <a:p>
            <a:pPr marL="609600" indent="-609600">
              <a:buNone/>
            </a:pPr>
            <a:r>
              <a:rPr lang="en-US" dirty="0"/>
              <a:t>Water is Important!</a:t>
            </a:r>
          </a:p>
          <a:p>
            <a:pPr marL="609600" indent="-609600"/>
            <a:r>
              <a:rPr lang="en-US" dirty="0"/>
              <a:t>Adds weight, which leads to instability.</a:t>
            </a:r>
          </a:p>
          <a:p>
            <a:pPr marL="609600" indent="-609600"/>
            <a:r>
              <a:rPr lang="en-US" dirty="0"/>
              <a:t> It also lubricates loose material, and starts it moving. </a:t>
            </a:r>
          </a:p>
          <a:p>
            <a:pPr marL="609600" indent="-609600"/>
            <a:endParaRPr lang="en-US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So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1268259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slided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334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Or…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4953000"/>
            <a:ext cx="4343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Drainage for hillsides!</a:t>
            </a:r>
          </a:p>
        </p:txBody>
      </p:sp>
    </p:spTree>
    <p:extLst>
      <p:ext uri="{BB962C8B-B14F-4D97-AF65-F5344CB8AC3E}">
        <p14:creationId xmlns:p14="http://schemas.microsoft.com/office/powerpoint/2010/main" val="337070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5" name="Picture 5" descr="Alder%20Grove%20Cul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Culverts!</a:t>
            </a:r>
          </a:p>
        </p:txBody>
      </p:sp>
    </p:spTree>
    <p:extLst>
      <p:ext uri="{BB962C8B-B14F-4D97-AF65-F5344CB8AC3E}">
        <p14:creationId xmlns:p14="http://schemas.microsoft.com/office/powerpoint/2010/main" val="7814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Humans play a part in all this…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/>
              <a:t>Human activities often contribute to the factors that cause mass movements. </a:t>
            </a:r>
          </a:p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Activities such as constructing heavy buildings, roads, and other structures can make slope materials unstable. </a:t>
            </a:r>
          </a:p>
        </p:txBody>
      </p:sp>
      <p:pic>
        <p:nvPicPr>
          <p:cNvPr id="6" name="Picture 5" descr="ec0509_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8423"/>
            <a:ext cx="4572000" cy="33914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39624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Cut and Fill</a:t>
            </a:r>
            <a:br>
              <a:rPr lang="en-US" sz="5400" b="1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024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Waves are continuously </a:t>
            </a:r>
            <a:r>
              <a:rPr lang="en-US" u="sng" dirty="0"/>
              <a:t>beating</a:t>
            </a:r>
            <a:r>
              <a:rPr lang="en-US" dirty="0"/>
              <a:t> against the </a:t>
            </a:r>
            <a:r>
              <a:rPr lang="en-US" u="sng" dirty="0"/>
              <a:t>shoreline</a:t>
            </a:r>
            <a:r>
              <a:rPr lang="en-US" dirty="0"/>
              <a:t>.</a:t>
            </a:r>
          </a:p>
          <a:p>
            <a:r>
              <a:rPr lang="en-US" dirty="0"/>
              <a:t>This continuous motion will cause the shoreline to </a:t>
            </a:r>
            <a:r>
              <a:rPr lang="en-US" u="sng" dirty="0"/>
              <a:t>change shape</a:t>
            </a:r>
            <a:r>
              <a:rPr lang="en-US" dirty="0"/>
              <a:t> over time.</a:t>
            </a:r>
          </a:p>
          <a:p>
            <a:r>
              <a:rPr lang="en-US" dirty="0"/>
              <a:t>The </a:t>
            </a:r>
            <a:r>
              <a:rPr lang="en-US" u="sng" dirty="0"/>
              <a:t>sawing and grinding</a:t>
            </a:r>
            <a:r>
              <a:rPr lang="en-US" dirty="0"/>
              <a:t> action of </a:t>
            </a:r>
            <a:r>
              <a:rPr lang="en-US" u="sng" dirty="0"/>
              <a:t>rock fragments</a:t>
            </a:r>
            <a:r>
              <a:rPr lang="en-US" dirty="0"/>
              <a:t> in the water is called </a:t>
            </a:r>
            <a:r>
              <a:rPr lang="en-US" b="1" dirty="0"/>
              <a:t>abrasion</a:t>
            </a:r>
            <a:r>
              <a:rPr lang="en-US" dirty="0"/>
              <a:t>.</a:t>
            </a:r>
          </a:p>
          <a:p>
            <a:r>
              <a:rPr lang="en-US" dirty="0"/>
              <a:t>Abrasion creates all sorts of </a:t>
            </a:r>
            <a:r>
              <a:rPr lang="en-US" u="sng" dirty="0"/>
              <a:t>geological</a:t>
            </a:r>
            <a:r>
              <a:rPr lang="en-US" dirty="0"/>
              <a:t> structures along the shoreline.</a:t>
            </a:r>
          </a:p>
        </p:txBody>
      </p:sp>
    </p:spTree>
    <p:extLst>
      <p:ext uri="{BB962C8B-B14F-4D97-AF65-F5344CB8AC3E}">
        <p14:creationId xmlns:p14="http://schemas.microsoft.com/office/powerpoint/2010/main" val="239183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dirty="0"/>
              <a:t>Shoreline abrasion has the power to smooth rocks.</a:t>
            </a:r>
          </a:p>
        </p:txBody>
      </p:sp>
      <p:pic>
        <p:nvPicPr>
          <p:cNvPr id="4098" name="Picture 2" descr="http://www.seahouseswebsite.co.uk/SeahousesRocks/Abra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618" y="1600200"/>
            <a:ext cx="10067422" cy="328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4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3335" y="1600200"/>
            <a:ext cx="8403465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Shoreline abrasion has created this sandstone cliff off the coast of British Columbia.</a:t>
            </a:r>
          </a:p>
        </p:txBody>
      </p:sp>
      <p:pic>
        <p:nvPicPr>
          <p:cNvPr id="150530" name="Picture 2" descr="http://qmackie.files.wordpress.com/2010/01/malaspina-galle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04" y="274638"/>
            <a:ext cx="7620000" cy="501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89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3335" y="1600200"/>
            <a:ext cx="8403465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Shoreline abrasion has created this sandstone cliff off the coast of British Columbia.</a:t>
            </a:r>
          </a:p>
        </p:txBody>
      </p:sp>
      <p:pic>
        <p:nvPicPr>
          <p:cNvPr id="152578" name="Picture 2" descr="http://farm4.static.flickr.com/3104/2820879684_366fc8631e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901" y="274638"/>
            <a:ext cx="7167093" cy="537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94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198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A Sea Arch formed by abrasion and erosion.</a:t>
            </a:r>
          </a:p>
        </p:txBody>
      </p:sp>
      <p:pic>
        <p:nvPicPr>
          <p:cNvPr id="154626" name="Picture 2" descr="http://media-cdn.tripadvisor.com/media/photo-s/01/02/ce/3d/sea-arch-volcanoes-na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77" y="0"/>
            <a:ext cx="7773295" cy="582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4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8493617" cy="4525963"/>
          </a:xfrm>
        </p:spPr>
        <p:txBody>
          <a:bodyPr>
            <a:normAutofit/>
          </a:bodyPr>
          <a:lstStyle/>
          <a:p>
            <a:r>
              <a:rPr lang="en-US" dirty="0"/>
              <a:t>In some areas, like the Outer Banks of North Carolina, work is being done to protect the shoreline and keep it from being eroded.</a:t>
            </a:r>
          </a:p>
          <a:p>
            <a:endParaRPr lang="en-US" dirty="0"/>
          </a:p>
          <a:p>
            <a:r>
              <a:rPr lang="en-US" dirty="0"/>
              <a:t>Three protective structures that protect a shoreline from erosion are: </a:t>
            </a:r>
            <a:r>
              <a:rPr lang="en-US" u="sng" dirty="0"/>
              <a:t>beach nourishment</a:t>
            </a:r>
            <a:r>
              <a:rPr lang="en-US" dirty="0"/>
              <a:t>, </a:t>
            </a:r>
            <a:r>
              <a:rPr lang="en-US" u="sng" dirty="0"/>
              <a:t>jetties,</a:t>
            </a:r>
            <a:r>
              <a:rPr lang="en-US" dirty="0"/>
              <a:t> and </a:t>
            </a:r>
            <a:r>
              <a:rPr lang="en-US" u="sng" dirty="0"/>
              <a:t>seawalls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3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07917" cy="5093818"/>
          </a:xfrm>
        </p:spPr>
        <p:txBody>
          <a:bodyPr/>
          <a:lstStyle/>
          <a:p>
            <a:r>
              <a:rPr lang="en-US" dirty="0"/>
              <a:t>Why would it be important to protect shorelines like the Outer Banks?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917" y="274638"/>
            <a:ext cx="4278883" cy="6419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1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3101</TotalTime>
  <Words>549</Words>
  <Application>Microsoft Office PowerPoint</Application>
  <PresentationFormat>On-screen Show (4:3)</PresentationFormat>
  <Paragraphs>102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Warmup</vt:lpstr>
      <vt:lpstr>2.2.1c Shorelines</vt:lpstr>
      <vt:lpstr>Waves</vt:lpstr>
      <vt:lpstr>Waves</vt:lpstr>
      <vt:lpstr>Waves</vt:lpstr>
      <vt:lpstr>Waves</vt:lpstr>
      <vt:lpstr>PowerPoint Presentation</vt:lpstr>
      <vt:lpstr>Waves</vt:lpstr>
      <vt:lpstr>PowerPoint Presentation</vt:lpstr>
      <vt:lpstr>Waves</vt:lpstr>
      <vt:lpstr>PowerPoint Presentation</vt:lpstr>
      <vt:lpstr>Waves</vt:lpstr>
      <vt:lpstr>Waves</vt:lpstr>
      <vt:lpstr>Waves</vt:lpstr>
      <vt:lpstr>Human Activities on Mountainsides</vt:lpstr>
      <vt:lpstr>PowerPoint Presentation</vt:lpstr>
      <vt:lpstr>PowerPoint Presentation</vt:lpstr>
      <vt:lpstr>Erosion via Running Water</vt:lpstr>
      <vt:lpstr>Variables that can cause this…</vt:lpstr>
      <vt:lpstr>PowerPoint Presentation</vt:lpstr>
      <vt:lpstr>PowerPoint Presentation</vt:lpstr>
      <vt:lpstr>PowerPoint Presentation</vt:lpstr>
      <vt:lpstr>How Humans play a part in all this…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Piper</dc:creator>
  <cp:lastModifiedBy>Stefanie Barton</cp:lastModifiedBy>
  <cp:revision>17</cp:revision>
  <dcterms:created xsi:type="dcterms:W3CDTF">2012-09-30T00:23:28Z</dcterms:created>
  <dcterms:modified xsi:type="dcterms:W3CDTF">2016-09-28T11:24:06Z</dcterms:modified>
</cp:coreProperties>
</file>