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  <p:sldId id="267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DC51-2989-4723-8014-FA8F9DCADB0A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CB6B9C-6FE0-4FE8-AAA9-1786A93425B7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72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DE2D-BDCF-4A07-99C5-6D58EE65396D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6FBC-B58D-425D-8861-D78D385D13EF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874B-5F6E-49AE-92D5-B9CAD691000A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9C3E-D98F-46BE-B41F-7C50717976D0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5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DC51-2989-4723-8014-FA8F9DCADB0A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CB6B9C-6FE0-4FE8-AAA9-1786A93425B7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7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AA4E-7B8F-424B-B6A9-024DB6E99993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930C-3871-4D91-A387-E7D88298BB7A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92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0200-59CB-4248-BE6A-D811927C954A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E89AC6-B04A-4C44-8434-2E319FCA98A4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3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BE96-F4D3-4E91-9881-0D6C846504E0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B210-0537-4AE1-9F90-A060590E1EAB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6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7E4E-81CD-41F8-9EB5-2E991B747790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96DD50-6F76-4F84-A8E9-7DE9078758CC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48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0DB2-1C3F-4A49-A542-AE31B6513EC3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175A-B8AA-488E-A65C-2FB07C49E4EC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C799-F6DF-4287-ABA2-8B073291593C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025304-D720-4EBE-BFD8-21A22079B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7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509D63-71DA-4F76-AA0C-818E49989571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FECB-1229-47D4-83C5-43270808BA0E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9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AA4E-7B8F-424B-B6A9-024DB6E99993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930C-3871-4D91-A387-E7D88298BB7A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0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212F5-BF0F-45E1-B17A-A9AA07C2ED4C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CB4FA-D738-4E7C-BB15-9CD97EA8ACEC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57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DE2D-BDCF-4A07-99C5-6D58EE65396D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6FBC-B58D-425D-8861-D78D385D13EF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874B-5F6E-49AE-92D5-B9CAD691000A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9C3E-D98F-46BE-B41F-7C50717976D0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07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0200-59CB-4248-BE6A-D811927C954A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E89AC6-B04A-4C44-8434-2E319FCA98A4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9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BE96-F4D3-4E91-9881-0D6C846504E0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B210-0537-4AE1-9F90-A060590E1EAB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52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7E4E-81CD-41F8-9EB5-2E991B747790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96DD50-6F76-4F84-A8E9-7DE9078758CC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0DB2-1C3F-4A49-A542-AE31B6513EC3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175A-B8AA-488E-A65C-2FB07C49E4EC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C799-F6DF-4287-ABA2-8B073291593C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025304-D720-4EBE-BFD8-21A22079B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9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509D63-71DA-4F76-AA0C-818E49989571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FECB-1229-47D4-83C5-43270808BA0E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59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212F5-BF0F-45E1-B17A-A9AA07C2ED4C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CB4FA-D738-4E7C-BB15-9CD97EA8ACEC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1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EE97512-68AE-446E-9A52-3315F6742244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69A3E-7A10-4955-95A0-92F4435F1348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5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A5E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EE97512-68AE-446E-9A52-3315F6742244}" type="datetimeFigureOut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69A3E-7A10-4955-95A0-92F4435F1348}" type="slidenum">
              <a:rPr lang="en-US">
                <a:solidFill>
                  <a:srgbClr val="E66C7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66C7D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7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A5E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A5E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onscience.weebly.com/" TargetMode="External"/><Relationship Id="rId2" Type="http://schemas.openxmlformats.org/officeDocument/2006/relationships/hyperlink" Target="mailto:sbarton@wcpss.ne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mlong@wcpss.ne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Earth/environmental science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Coach Barton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Course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5400" dirty="0" smtClean="0"/>
              <a:t>First 9 weeks 40%</a:t>
            </a:r>
          </a:p>
          <a:p>
            <a:r>
              <a:rPr lang="en-US" sz="5400" dirty="0" smtClean="0"/>
              <a:t>Second 9 weeks 40%</a:t>
            </a:r>
          </a:p>
          <a:p>
            <a:r>
              <a:rPr lang="en-US" sz="5400" dirty="0" smtClean="0"/>
              <a:t>Common Assessment (Final Exam-entire curriculum) 20%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377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Please make sure that your child is:</a:t>
            </a:r>
          </a:p>
          <a:p>
            <a:pPr lvl="1"/>
            <a:r>
              <a:rPr lang="en-US" sz="3600" dirty="0"/>
              <a:t>T</a:t>
            </a:r>
            <a:r>
              <a:rPr lang="en-US" sz="3600" dirty="0" smtClean="0"/>
              <a:t>urning in his/her assignments on time</a:t>
            </a:r>
          </a:p>
          <a:p>
            <a:pPr lvl="1"/>
            <a:r>
              <a:rPr lang="en-US" sz="3600" dirty="0" smtClean="0"/>
              <a:t>Getting make-up work when absent</a:t>
            </a:r>
          </a:p>
          <a:p>
            <a:pPr lvl="1"/>
            <a:r>
              <a:rPr lang="en-US" sz="3600" dirty="0" smtClean="0"/>
              <a:t>Completing homework</a:t>
            </a:r>
          </a:p>
          <a:p>
            <a:pPr lvl="1"/>
            <a:r>
              <a:rPr lang="en-US" sz="3600" dirty="0" smtClean="0"/>
              <a:t>Studying vocabulary daily</a:t>
            </a:r>
          </a:p>
          <a:p>
            <a:pPr lvl="1"/>
            <a:r>
              <a:rPr lang="en-US" sz="3600" dirty="0" smtClean="0"/>
              <a:t>Keeping up with his/her notebook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Ms. Barton</a:t>
            </a:r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sbarton@wcpss.net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hlinkClick r:id="rId3"/>
              </a:rPr>
              <a:t>www.bartonscience.weebly.com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Mrs. Long</a:t>
            </a:r>
          </a:p>
          <a:p>
            <a:pPr marL="0" indent="0">
              <a:buNone/>
            </a:pPr>
            <a:r>
              <a:rPr lang="en-US" sz="3600" dirty="0" smtClean="0">
                <a:hlinkClick r:id="rId4"/>
              </a:rPr>
              <a:t>mlong@wcpss.net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63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Please write your child’s first and last name on the card.</a:t>
            </a:r>
          </a:p>
          <a:p>
            <a:r>
              <a:rPr lang="en-US" sz="4000" dirty="0" smtClean="0"/>
              <a:t>Let us know how we can assist your child in being successful in our class.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06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ALUMNI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46602"/>
            <a:ext cx="3276600" cy="36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rudderreview.pbworks.com/f/1316220312/Dillard%20Drag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rudderreview.pbworks.com/f/1316220312/Dillard%20Drago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4" y="2193113"/>
            <a:ext cx="3868325" cy="338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A5E6D"/>
                </a:solidFill>
              </a:rPr>
              <a:t>UNC Charlotte – Go Niners</a:t>
            </a: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76400"/>
            <a:ext cx="3436938" cy="4267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0" y="1752600"/>
            <a:ext cx="3922713" cy="407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59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Cheer and Stunt</a:t>
            </a:r>
            <a:endParaRPr lang="en-US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3781425" cy="320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84550"/>
            <a:ext cx="48768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61925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279900"/>
            <a:ext cx="2290763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1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Earth/Environmental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Earth/Environmental Science focuses on inquiry into </a:t>
            </a:r>
            <a:r>
              <a:rPr lang="en-US" sz="3200" b="1" dirty="0"/>
              <a:t>the functions of the earth's systems and man’s interaction with the environment</a:t>
            </a:r>
            <a:r>
              <a:rPr lang="en-US" sz="3200" dirty="0"/>
              <a:t>. 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349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The curriculum is organized into units based on the spheres of the Earth:</a:t>
            </a:r>
          </a:p>
          <a:p>
            <a:pPr lvl="1"/>
            <a:r>
              <a:rPr lang="en-US" sz="2400" dirty="0" smtClean="0"/>
              <a:t>Lithosphere</a:t>
            </a:r>
          </a:p>
          <a:p>
            <a:pPr lvl="1"/>
            <a:r>
              <a:rPr lang="en-US" sz="2400" dirty="0" smtClean="0"/>
              <a:t>hydrosphere, </a:t>
            </a:r>
          </a:p>
          <a:p>
            <a:pPr lvl="1"/>
            <a:r>
              <a:rPr lang="en-US" sz="2400" dirty="0" smtClean="0"/>
              <a:t>Atmosphere</a:t>
            </a:r>
          </a:p>
          <a:p>
            <a:pPr lvl="1"/>
            <a:r>
              <a:rPr lang="en-US" sz="2400" dirty="0" smtClean="0"/>
              <a:t>Biosphere</a:t>
            </a:r>
          </a:p>
          <a:p>
            <a:pPr lvl="1"/>
            <a:r>
              <a:rPr lang="en-US" sz="2400" dirty="0" smtClean="0"/>
              <a:t>with a final unit on Astronomy</a:t>
            </a:r>
          </a:p>
          <a:p>
            <a:r>
              <a:rPr lang="en-US" sz="2800" dirty="0" smtClean="0"/>
              <a:t>Each unit focuses on the processes that drive the system as well as how it affects humans and how humans can affect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Students will learn:</a:t>
            </a:r>
          </a:p>
          <a:p>
            <a:r>
              <a:rPr lang="en-US" sz="2400" i="1" dirty="0"/>
              <a:t>1.1 Explain the Earth’s role as a body in space.</a:t>
            </a:r>
            <a:endParaRPr lang="en-US" sz="2400" dirty="0"/>
          </a:p>
          <a:p>
            <a:r>
              <a:rPr lang="en-US" sz="2400" i="1" dirty="0"/>
              <a:t>2.1 Explain how processes and forces affect the lithosphere.</a:t>
            </a:r>
            <a:endParaRPr lang="en-US" sz="2400" dirty="0"/>
          </a:p>
          <a:p>
            <a:r>
              <a:rPr lang="en-US" sz="2400" i="1" dirty="0"/>
              <a:t>2.2 Understand how human influences impact the lithosphere.</a:t>
            </a:r>
            <a:endParaRPr lang="en-US" sz="2400" dirty="0"/>
          </a:p>
          <a:p>
            <a:r>
              <a:rPr lang="en-US" sz="2400" i="1" dirty="0"/>
              <a:t>2.3 Explain the structure and processes within the hydrosphere.</a:t>
            </a:r>
            <a:endParaRPr lang="en-US" sz="2400" dirty="0"/>
          </a:p>
          <a:p>
            <a:r>
              <a:rPr lang="en-US" sz="2400" i="1" dirty="0"/>
              <a:t>2.4 Evaluate how humans use water.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44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F0AD00"/>
              </a:buClr>
            </a:pPr>
            <a:r>
              <a:rPr lang="en-US" sz="2800" i="1" dirty="0">
                <a:solidFill>
                  <a:prstClr val="black"/>
                </a:solidFill>
              </a:rPr>
              <a:t>2.5 Understand the structure and processes within our atmosphere.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F0AD00"/>
              </a:buClr>
            </a:pPr>
            <a:r>
              <a:rPr lang="en-US" sz="2800" i="1" dirty="0">
                <a:solidFill>
                  <a:prstClr val="black"/>
                </a:solidFill>
              </a:rPr>
              <a:t>2.6 Analyze patterns of global climate change over time.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F0AD00"/>
              </a:buClr>
            </a:pPr>
            <a:r>
              <a:rPr lang="en-US" sz="2800" i="1" dirty="0">
                <a:solidFill>
                  <a:prstClr val="black"/>
                </a:solidFill>
              </a:rPr>
              <a:t>2.7 Explain how the lithosphere, hydrosphere, and atmosphere individually and collectively affect the biosphere.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F0AD00"/>
              </a:buClr>
            </a:pPr>
            <a:r>
              <a:rPr lang="en-US" sz="2800" i="1" dirty="0">
                <a:solidFill>
                  <a:prstClr val="black"/>
                </a:solidFill>
              </a:rPr>
              <a:t>2.8 Evaluate human behaviors in terms of how likely they are to ensure the ability to live sustainably on Earth.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/>
          <a:lstStyle/>
          <a:p>
            <a:r>
              <a:rPr lang="en-US" sz="3600" dirty="0" smtClean="0"/>
              <a:t>Tests/Projects 40%</a:t>
            </a:r>
          </a:p>
          <a:p>
            <a:r>
              <a:rPr lang="en-US" sz="3600" dirty="0" smtClean="0"/>
              <a:t>Quizzes 15%</a:t>
            </a:r>
          </a:p>
          <a:p>
            <a:r>
              <a:rPr lang="en-US" sz="3600" dirty="0" smtClean="0"/>
              <a:t>Intermediate Assessments 45%</a:t>
            </a:r>
          </a:p>
          <a:p>
            <a:pPr lvl="1"/>
            <a:r>
              <a:rPr lang="en-US" sz="3200" dirty="0" smtClean="0"/>
              <a:t>Class work, labs, warm-ups, mini-projects, articles, etc.</a:t>
            </a:r>
          </a:p>
          <a:p>
            <a:pPr lvl="1"/>
            <a:r>
              <a:rPr lang="en-US" sz="3200" dirty="0" smtClean="0"/>
              <a:t>Assignments are assigned point 5-30 points</a:t>
            </a:r>
          </a:p>
          <a:p>
            <a:pPr marL="0" indent="0">
              <a:buNone/>
            </a:pPr>
            <a:r>
              <a:rPr lang="en-US" sz="3200" dirty="0" smtClean="0"/>
              <a:t>**Test corrections can be completed at tutoring on Thursdays from 2:20-3:30.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92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328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Civic</vt:lpstr>
      <vt:lpstr>1_Civic</vt:lpstr>
      <vt:lpstr>Coach Barton</vt:lpstr>
      <vt:lpstr>ALUMNI</vt:lpstr>
      <vt:lpstr>UNC Charlotte – Go Niners</vt:lpstr>
      <vt:lpstr>Cheer and Stunt</vt:lpstr>
      <vt:lpstr>Earth/Environmental</vt:lpstr>
      <vt:lpstr>PowerPoint Presentation</vt:lpstr>
      <vt:lpstr>Essential Standards</vt:lpstr>
      <vt:lpstr>PowerPoint Presentation</vt:lpstr>
      <vt:lpstr>Grading</vt:lpstr>
      <vt:lpstr>Final Course Grade</vt:lpstr>
      <vt:lpstr>Success</vt:lpstr>
      <vt:lpstr>Contact</vt:lpstr>
      <vt:lpstr>Index Card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 Barton</dc:title>
  <dc:creator>eoddo</dc:creator>
  <cp:lastModifiedBy>eoddo</cp:lastModifiedBy>
  <cp:revision>4</cp:revision>
  <dcterms:created xsi:type="dcterms:W3CDTF">2015-09-09T19:20:52Z</dcterms:created>
  <dcterms:modified xsi:type="dcterms:W3CDTF">2015-09-09T19:48:46Z</dcterms:modified>
</cp:coreProperties>
</file>